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5" r:id="rId5"/>
    <p:sldId id="264" r:id="rId6"/>
    <p:sldId id="268" r:id="rId7"/>
    <p:sldId id="266" r:id="rId8"/>
    <p:sldId id="267" r:id="rId9"/>
    <p:sldId id="269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60"/>
  </p:normalViewPr>
  <p:slideViewPr>
    <p:cSldViewPr>
      <p:cViewPr>
        <p:scale>
          <a:sx n="69" d="100"/>
          <a:sy n="69" d="100"/>
        </p:scale>
        <p:origin x="-2010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есенние фоны для презентаций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857364"/>
            <a:ext cx="7772400" cy="147002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Как двигаются и </a:t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дышат животные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928670"/>
            <a:ext cx="6400800" cy="57150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89043774990\Desktop\Л.А. Маталасова\imgonline-com-ua-Transparent-backgr-b67V5Tr4XujmW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4102534"/>
            <a:ext cx="3214710" cy="2755466"/>
          </a:xfrm>
          <a:prstGeom prst="rect">
            <a:avLst/>
          </a:prstGeom>
          <a:noFill/>
        </p:spPr>
      </p:pic>
      <p:pic>
        <p:nvPicPr>
          <p:cNvPr id="3076" name="Picture 4" descr="C:\Users\89043774990\Downloads\imgonline-com-ua-Transparent-backgr-IZOq1s3i2J2C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214282" y="3857628"/>
            <a:ext cx="2533604" cy="2629584"/>
          </a:xfrm>
          <a:prstGeom prst="rect">
            <a:avLst/>
          </a:prstGeom>
          <a:noFill/>
        </p:spPr>
      </p:pic>
      <p:pic>
        <p:nvPicPr>
          <p:cNvPr id="3077" name="Picture 5" descr="C:\Users\89043774990\Desktop\Л.А. Маталасова\imgonline-com-ua-Transparent-backgr-WEjTmXa14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1802" y="4929198"/>
            <a:ext cx="1933564" cy="1665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Весенние фоны для презентаций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6386" name="Picture 2" descr="C:\Users\89043774990\Desktop\Л.А. Маталасова\imgonline-com-ua-Transparent-backgr-5DTbeGqVMIQ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5429264"/>
            <a:ext cx="1459539" cy="14287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71736" y="857232"/>
            <a:ext cx="434535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урок!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14348" y="414338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Животные </a:t>
            </a: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– наши братья меньшие. 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Мы всегда должны помнить о том, что животные друзья, </a:t>
            </a:r>
            <a:br>
              <a:rPr lang="ru-RU" sz="28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а к друзьям нужно относиться бережно, с любовью!</a:t>
            </a:r>
            <a:endParaRPr lang="ru-RU" sz="2800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OpzuldFI1og/maxres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439982"/>
          </a:xfrm>
        </p:spPr>
        <p:txBody>
          <a:bodyPr>
            <a:normAutofit/>
          </a:bodyPr>
          <a:lstStyle/>
          <a:p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ЖИВОТНОЕ</a:t>
            </a:r>
            <a:endParaRPr lang="ru-RU" sz="8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Picture 2" descr="C:\Users\89043774990\Desktop\Л.А. Маталасова\imgonline-com-ua-Transparent-backgr-5DTbeGqVMIQ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286644" y="5214950"/>
            <a:ext cx="1459539" cy="1428736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 rot="16200000" flipH="1">
            <a:off x="6715140" y="1785926"/>
            <a:ext cx="714380" cy="571504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4143372" y="2428868"/>
            <a:ext cx="1643074" cy="214314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https://i.pinimg.com/originals/0b/cd/3d/0bcd3d073643341bcf49114a43de8df7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14346" y="1643050"/>
            <a:ext cx="3609975" cy="5410200"/>
          </a:xfrm>
          <a:prstGeom prst="rect">
            <a:avLst/>
          </a:prstGeom>
          <a:noFill/>
        </p:spPr>
      </p:pic>
      <p:sp>
        <p:nvSpPr>
          <p:cNvPr id="33" name="Овал 32"/>
          <p:cNvSpPr/>
          <p:nvPr/>
        </p:nvSpPr>
        <p:spPr>
          <a:xfrm>
            <a:off x="4143372" y="3643314"/>
            <a:ext cx="1500198" cy="1357322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6929454" y="2643182"/>
            <a:ext cx="1500198" cy="1357322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9429784" y="4643446"/>
            <a:ext cx="2571768" cy="1428760"/>
          </a:xfrm>
          <a:prstGeom prst="ellipse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Monotype Corsiva" pitchFamily="66" charset="0"/>
              </a:rPr>
              <a:t>Жизнь</a:t>
            </a:r>
            <a:endParaRPr lang="ru-RU" sz="44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9144000" y="2571744"/>
            <a:ext cx="2643238" cy="1500198"/>
          </a:xfrm>
          <a:prstGeom prst="ellipse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Monotype Corsiva" pitchFamily="66" charset="0"/>
              </a:rPr>
              <a:t>Живет</a:t>
            </a:r>
            <a:endParaRPr lang="ru-RU" sz="4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34913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487 0.08542 L -0.64827 -0.15532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-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OpzuldFI1og/maxres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Признаки жизни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pic>
        <p:nvPicPr>
          <p:cNvPr id="7" name="Picture 5" descr="C:\Users\89043774990\Desktop\Л.А. Маталасова\imgonline-com-ua-Transparent-backgr-WEjTmXa14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14282" y="5214950"/>
            <a:ext cx="1601839" cy="1379845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 rot="5400000">
            <a:off x="1821637" y="1250141"/>
            <a:ext cx="1285884" cy="64294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285720" y="2285992"/>
            <a:ext cx="3071834" cy="2357454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Видят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Слышат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Питаются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2214546" y="4643446"/>
            <a:ext cx="4214842" cy="1714512"/>
          </a:xfrm>
          <a:prstGeom prst="ellipse">
            <a:avLst/>
          </a:prstGeom>
          <a:solidFill>
            <a:srgbClr val="FF0000">
              <a:alpha val="64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Дышат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Передвигаются </a:t>
            </a:r>
            <a:endParaRPr lang="ru-RU" sz="36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500562" y="2143116"/>
            <a:ext cx="4357686" cy="257176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Растут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Размножаются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Стареют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Умирают</a:t>
            </a:r>
          </a:p>
          <a:p>
            <a:pPr algn="ctr"/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2501092" y="2713826"/>
            <a:ext cx="357190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5965041" y="1107265"/>
            <a:ext cx="1143008" cy="78581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" descr="C:\Users\89043774990\Downloads\imgonline-com-ua-Transparent-backgr-FdkM2wv5LNQ2UMU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6643701" y="4929198"/>
            <a:ext cx="2417181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4500562" y="1142984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i.ytimg.com/vi/OpzuldFI1og/maxres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0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14282" y="357166"/>
          <a:ext cx="8715436" cy="578646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857520"/>
                <a:gridCol w="3357586"/>
                <a:gridCol w="2500330"/>
              </a:tblGrid>
              <a:tr h="72330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n>
                            <a:solidFill>
                              <a:srgbClr val="92D050"/>
                            </a:solidFill>
                          </a:ln>
                          <a:solidFill>
                            <a:srgbClr val="92D050"/>
                          </a:solidFill>
                        </a:rPr>
                        <a:t>Животные</a:t>
                      </a:r>
                      <a:endParaRPr lang="ru-RU" sz="4000" dirty="0">
                        <a:ln>
                          <a:solidFill>
                            <a:srgbClr val="92D050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n>
                            <a:solidFill>
                              <a:srgbClr val="92D050"/>
                            </a:solidFill>
                          </a:ln>
                          <a:solidFill>
                            <a:srgbClr val="92D050"/>
                          </a:solidFill>
                        </a:rPr>
                        <a:t>Передвижение</a:t>
                      </a:r>
                      <a:endParaRPr lang="ru-RU" sz="3600" dirty="0">
                        <a:ln>
                          <a:solidFill>
                            <a:srgbClr val="92D050"/>
                          </a:solidFill>
                        </a:ln>
                      </a:endParaRP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n>
                            <a:solidFill>
                              <a:srgbClr val="92D050"/>
                            </a:solidFill>
                          </a:ln>
                          <a:solidFill>
                            <a:srgbClr val="92D050"/>
                          </a:solidFill>
                        </a:rPr>
                        <a:t>Дыхание</a:t>
                      </a:r>
                      <a:endParaRPr lang="ru-RU" sz="3600" dirty="0">
                        <a:ln>
                          <a:solidFill>
                            <a:srgbClr val="92D050"/>
                          </a:solidFill>
                        </a:ln>
                      </a:endParaRP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723308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Млекопитающие</a:t>
                      </a:r>
                      <a:endParaRPr lang="ru-RU" sz="24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36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3308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Земноводные</a:t>
                      </a:r>
                      <a:endParaRPr lang="ru-RU" sz="24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308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Паукообразные </a:t>
                      </a:r>
                      <a:endParaRPr lang="ru-RU" sz="24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3308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Насекомые</a:t>
                      </a:r>
                      <a:endParaRPr lang="ru-RU" sz="24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308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Пресмыкающиеся</a:t>
                      </a:r>
                      <a:r>
                        <a:rPr lang="ru-RU" sz="2400" dirty="0" smtClean="0">
                          <a:ln>
                            <a:solidFill>
                              <a:srgbClr val="92D050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ln>
                          <a:solidFill>
                            <a:srgbClr val="92D050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3308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Птицы</a:t>
                      </a:r>
                      <a:endParaRPr lang="ru-RU" sz="24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308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Рыбы</a:t>
                      </a:r>
                      <a:endParaRPr lang="ru-RU" sz="24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-3500494" y="1142984"/>
            <a:ext cx="321471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Летают, бегают, плавают, ходят, прыгают.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358346" y="1142984"/>
            <a:ext cx="235745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Легкие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-3500494" y="1857364"/>
            <a:ext cx="321471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Ходят, плавают, ползают, прыгают.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-3500494" y="2571744"/>
            <a:ext cx="321471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Бегают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-3500494" y="3286124"/>
            <a:ext cx="321471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Летают, прыгают, ползают.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-3500494" y="4000504"/>
            <a:ext cx="321471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Ползают, плавают, ходят.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-3500494" y="4786322"/>
            <a:ext cx="321471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Летают, бегают, ходят, плавают.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-3500494" y="5429264"/>
            <a:ext cx="321471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Плавают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358346" y="1857364"/>
            <a:ext cx="235745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Легкие</a:t>
            </a:r>
          </a:p>
          <a:p>
            <a:pPr algn="ctr"/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358346" y="2571744"/>
            <a:ext cx="235745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Трахея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358346" y="3286124"/>
            <a:ext cx="235745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Трахея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358346" y="4000504"/>
            <a:ext cx="235745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Легкие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358346" y="4714884"/>
            <a:ext cx="235745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Легкие</a:t>
            </a:r>
          </a:p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9358346" y="5500702"/>
            <a:ext cx="235745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Жабры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3333E-6 L 0.73055 -0.0023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55112E-17 L 0.73055 -0.00139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0.73055 -0.0007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3333E-6 L 0.73055 0.00023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022E-16 L 0.73055 0.0009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0.73055 0.00185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3333E-6 L 0.73055 0.00278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53 -0.00231 L -0.30573 -0.00231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55112E-17 L -0.30573 -0.00139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30573 -0.0007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30573 0.0002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022E-16 L -0.30573 0.00093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30573 0.0018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022E-16 L -0.30573 0.00278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OpzuldFI1og/maxres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28694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16" y="1071546"/>
            <a:ext cx="8429684" cy="5126055"/>
          </a:xfrm>
        </p:spPr>
        <p:txBody>
          <a:bodyPr>
            <a:normAutofit fontScale="85000" lnSpcReduction="1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Что тебе нужно было сделать? </a:t>
            </a: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Удалось тебе выполнить задание?</a:t>
            </a: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Ты сделал всё правильно или были недочёты?</a:t>
            </a: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Ты сделал всё сам или с чьей-то помощью?</a:t>
            </a: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Какой был уровень задания?</a:t>
            </a: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898525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3321050" algn="l"/>
                <a:tab pos="709136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Какую отметку ты бы себе поставил?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5" name="Picture 2" descr="C:\Users\89043774990\Desktop\Л.А. Маталасова\imgonline-com-ua-Transparent-backgr-5DTbeGqVMIQ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611482" y="5357825"/>
            <a:ext cx="1532518" cy="1500175"/>
          </a:xfrm>
          <a:prstGeom prst="rect">
            <a:avLst/>
          </a:prstGeom>
          <a:noFill/>
        </p:spPr>
      </p:pic>
      <p:pic>
        <p:nvPicPr>
          <p:cNvPr id="4099" name="Picture 3" descr="C:\Users\89043774990\Downloads\imgonline-com-ua-Transparent-backgr-gEuJAA8MoONLBp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2143116"/>
            <a:ext cx="1111518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OpzuldFI1og/maxres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2" y="0"/>
            <a:ext cx="65722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«Всё знаю»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00892" y="3214686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5072074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7752" y="3214686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34" y="3214686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14612" y="3214686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14612" y="5072074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57752" y="5072074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000892" y="5072074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1472" y="1357298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000892" y="1357298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57752" y="1357298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714612" y="1357298"/>
            <a:ext cx="1428760" cy="1285884"/>
          </a:xfrm>
          <a:prstGeom prst="roundRect">
            <a:avLst/>
          </a:prstGeom>
          <a:solidFill>
            <a:srgbClr val="0070C0">
              <a:alpha val="54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www.vceznaika.ru/production/images/big/77691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357298"/>
            <a:ext cx="1428760" cy="1285884"/>
          </a:xfrm>
          <a:prstGeom prst="roundRect">
            <a:avLst/>
          </a:prstGeom>
          <a:noFill/>
        </p:spPr>
      </p:pic>
      <p:pic>
        <p:nvPicPr>
          <p:cNvPr id="22534" name="Picture 6" descr="https://avatars.mds.yandex.net/get-pdb/931085/a39ac453-44cd-48a7-a3b8-934be12c8ebb/s120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00892" y="3214686"/>
            <a:ext cx="1428760" cy="1285884"/>
          </a:xfrm>
          <a:prstGeom prst="roundRect">
            <a:avLst/>
          </a:prstGeom>
          <a:noFill/>
        </p:spPr>
      </p:pic>
      <p:pic>
        <p:nvPicPr>
          <p:cNvPr id="22536" name="Picture 8" descr="http://sabyem.ru/wp-content/uploads/2013/01/%D0%BF%D0%B5%D1%81%D0%B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34" y="5072074"/>
            <a:ext cx="1428759" cy="1285884"/>
          </a:xfrm>
          <a:prstGeom prst="roundRect">
            <a:avLst/>
          </a:prstGeom>
          <a:noFill/>
        </p:spPr>
      </p:pic>
      <p:pic>
        <p:nvPicPr>
          <p:cNvPr id="22538" name="Picture 10" descr="http://clipart-library.com/new_gallery/69-695955_frog-on-lily-pad-png-hd-frog-on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7752" y="3214686"/>
            <a:ext cx="1428759" cy="1285884"/>
          </a:xfrm>
          <a:prstGeom prst="roundRect">
            <a:avLst/>
          </a:prstGeom>
          <a:noFill/>
        </p:spPr>
      </p:pic>
      <p:pic>
        <p:nvPicPr>
          <p:cNvPr id="22540" name="Picture 12" descr="https://placefishing.ru/images/avatar/bb9a83e6e45f22b5ea72e3ff47250fb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34" y="3214686"/>
            <a:ext cx="1428760" cy="1285884"/>
          </a:xfrm>
          <a:prstGeom prst="roundRect">
            <a:avLst/>
          </a:prstGeom>
          <a:noFill/>
        </p:spPr>
      </p:pic>
      <p:pic>
        <p:nvPicPr>
          <p:cNvPr id="22542" name="Picture 14" descr="https://www.allremont59.ru/wp-content/uploads/2019/02/Karp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714612" y="3214686"/>
            <a:ext cx="1428760" cy="1285884"/>
          </a:xfrm>
          <a:prstGeom prst="roundRect">
            <a:avLst/>
          </a:prstGeom>
          <a:noFill/>
        </p:spPr>
      </p:pic>
      <p:pic>
        <p:nvPicPr>
          <p:cNvPr id="22544" name="Picture 16" descr="https://avatars.mds.yandex.net/get-pdb/931928/36ab16b1-2a9a-4730-95c3-6765ca98b065/s1200?webp=false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714612" y="5072074"/>
            <a:ext cx="1428759" cy="1285884"/>
          </a:xfrm>
          <a:prstGeom prst="roundRect">
            <a:avLst/>
          </a:prstGeom>
          <a:noFill/>
        </p:spPr>
      </p:pic>
      <p:pic>
        <p:nvPicPr>
          <p:cNvPr id="22546" name="Picture 18" descr="https://im0-tub-ru.yandex.net/i?id=b0143a00129f6abea013a2eea2777d16-l&amp;n=1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857752" y="5072074"/>
            <a:ext cx="1428760" cy="1285884"/>
          </a:xfrm>
          <a:prstGeom prst="roundRect">
            <a:avLst/>
          </a:prstGeom>
          <a:noFill/>
        </p:spPr>
      </p:pic>
      <p:pic>
        <p:nvPicPr>
          <p:cNvPr id="22548" name="Picture 20" descr="https://ozon-st.cdn.ngenix.net/multimedia/1020351793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000892" y="5072074"/>
            <a:ext cx="1428760" cy="1285884"/>
          </a:xfrm>
          <a:prstGeom prst="roundRect">
            <a:avLst/>
          </a:prstGeom>
          <a:noFill/>
        </p:spPr>
      </p:pic>
      <p:pic>
        <p:nvPicPr>
          <p:cNvPr id="22550" name="Picture 22" descr="http://zabavnik.club/wp-content/uploads/cartoon_white__background_7_10121706-e1536586191846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000892" y="1357298"/>
            <a:ext cx="1428760" cy="1285884"/>
          </a:xfrm>
          <a:prstGeom prst="roundRect">
            <a:avLst/>
          </a:prstGeom>
          <a:noFill/>
        </p:spPr>
      </p:pic>
      <p:pic>
        <p:nvPicPr>
          <p:cNvPr id="22552" name="Picture 24" descr="https://pro-prikoly.club/wp-content/uploads/2019/07/Kartinki_babochek_dlya_detey_1_29104956-e1564397677580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857752" y="1357298"/>
            <a:ext cx="1428760" cy="1285884"/>
          </a:xfrm>
          <a:prstGeom prst="roundRect">
            <a:avLst/>
          </a:prstGeom>
          <a:noFill/>
        </p:spPr>
      </p:pic>
      <p:pic>
        <p:nvPicPr>
          <p:cNvPr id="22554" name="Picture 26" descr="https://demiart.ru/forum/uploads4/post-796484-1256159472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714612" y="1357298"/>
            <a:ext cx="1428760" cy="1285884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OpzuldFI1og/maxres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483245"/>
          </a:xfrm>
        </p:spPr>
        <p:txBody>
          <a:bodyPr>
            <a:normAutofit/>
          </a:bodyPr>
          <a:lstStyle/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endParaRPr lang="ru-RU" dirty="0" smtClean="0"/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endParaRPr lang="ru-RU" dirty="0" smtClean="0"/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endParaRPr lang="ru-RU" dirty="0" smtClean="0"/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endParaRPr lang="ru-RU" dirty="0" smtClean="0"/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endParaRPr lang="ru-RU" dirty="0" smtClean="0"/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42852"/>
            <a:ext cx="82868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40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«Четвертый лишний»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1500174"/>
            <a:ext cx="1571636" cy="500066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Жаба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86050" y="1500174"/>
            <a:ext cx="1571636" cy="500066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Кузнечик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00826" y="1500174"/>
            <a:ext cx="1571636" cy="500066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Саламандра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1500174"/>
            <a:ext cx="1571636" cy="500066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Жерлянка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2500306"/>
            <a:ext cx="1571636" cy="500066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Олень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2500306"/>
            <a:ext cx="1571636" cy="500066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Бобёр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2500306"/>
            <a:ext cx="1571636" cy="500066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Крокодил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00826" y="2500306"/>
            <a:ext cx="1571636" cy="500066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Кабан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28662" y="3500438"/>
            <a:ext cx="1571636" cy="500066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Черепаха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3500438"/>
            <a:ext cx="1571636" cy="500066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Лягушка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43438" y="3500438"/>
            <a:ext cx="1571636" cy="500066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Ящерица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00826" y="3500438"/>
            <a:ext cx="1571636" cy="500066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Змея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28662" y="4429132"/>
            <a:ext cx="1571636" cy="500066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Бабочка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86050" y="4429132"/>
            <a:ext cx="1571636" cy="500066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Златоглазка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643438" y="4429132"/>
            <a:ext cx="1571636" cy="500066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Тритон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500826" y="4429132"/>
            <a:ext cx="1571636" cy="500066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Медведка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28662" y="5429264"/>
            <a:ext cx="1571636" cy="500066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Галица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786050" y="5429264"/>
            <a:ext cx="1571636" cy="500066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Беркут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714876" y="5429264"/>
            <a:ext cx="1571636" cy="500066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Варакушка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572264" y="5429264"/>
            <a:ext cx="1571636" cy="500066"/>
          </a:xfrm>
          <a:prstGeom prst="rect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Поползень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1285860"/>
            <a:ext cx="857256" cy="935188"/>
          </a:xfrm>
          <a:prstGeom prst="rect">
            <a:avLst/>
          </a:prstGeom>
          <a:noFill/>
        </p:spPr>
      </p:pic>
      <p:pic>
        <p:nvPicPr>
          <p:cNvPr id="21509" name="Picture 5" descr="C:\Users\89043774990\Downloads\imgonline-com-ua-Transparent-backgr-IzzL6Pc3cz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00232" y="500042"/>
            <a:ext cx="2466368" cy="1857388"/>
          </a:xfrm>
          <a:prstGeom prst="rect">
            <a:avLst/>
          </a:prstGeom>
          <a:noFill/>
        </p:spPr>
      </p:pic>
      <p:pic>
        <p:nvPicPr>
          <p:cNvPr id="39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1285860"/>
            <a:ext cx="857256" cy="935188"/>
          </a:xfrm>
          <a:prstGeom prst="rect">
            <a:avLst/>
          </a:prstGeom>
          <a:noFill/>
        </p:spPr>
      </p:pic>
      <p:pic>
        <p:nvPicPr>
          <p:cNvPr id="40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1285860"/>
            <a:ext cx="857256" cy="935188"/>
          </a:xfrm>
          <a:prstGeom prst="rect">
            <a:avLst/>
          </a:prstGeom>
          <a:noFill/>
        </p:spPr>
      </p:pic>
      <p:pic>
        <p:nvPicPr>
          <p:cNvPr id="41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2285992"/>
            <a:ext cx="857256" cy="935188"/>
          </a:xfrm>
          <a:prstGeom prst="rect">
            <a:avLst/>
          </a:prstGeom>
          <a:noFill/>
        </p:spPr>
      </p:pic>
      <p:pic>
        <p:nvPicPr>
          <p:cNvPr id="42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4678" y="2214554"/>
            <a:ext cx="857256" cy="935188"/>
          </a:xfrm>
          <a:prstGeom prst="rect">
            <a:avLst/>
          </a:prstGeom>
          <a:noFill/>
        </p:spPr>
      </p:pic>
      <p:pic>
        <p:nvPicPr>
          <p:cNvPr id="43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00892" y="2285992"/>
            <a:ext cx="857256" cy="935188"/>
          </a:xfrm>
          <a:prstGeom prst="rect">
            <a:avLst/>
          </a:prstGeom>
          <a:noFill/>
        </p:spPr>
      </p:pic>
      <p:pic>
        <p:nvPicPr>
          <p:cNvPr id="44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3286124"/>
            <a:ext cx="857256" cy="935188"/>
          </a:xfrm>
          <a:prstGeom prst="rect">
            <a:avLst/>
          </a:prstGeom>
          <a:noFill/>
        </p:spPr>
      </p:pic>
      <p:pic>
        <p:nvPicPr>
          <p:cNvPr id="45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3286124"/>
            <a:ext cx="857256" cy="935188"/>
          </a:xfrm>
          <a:prstGeom prst="rect">
            <a:avLst/>
          </a:prstGeom>
          <a:noFill/>
        </p:spPr>
      </p:pic>
      <p:pic>
        <p:nvPicPr>
          <p:cNvPr id="46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29454" y="3286124"/>
            <a:ext cx="857256" cy="935188"/>
          </a:xfrm>
          <a:prstGeom prst="rect">
            <a:avLst/>
          </a:prstGeom>
          <a:noFill/>
        </p:spPr>
      </p:pic>
      <p:pic>
        <p:nvPicPr>
          <p:cNvPr id="47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4214818"/>
            <a:ext cx="857256" cy="935188"/>
          </a:xfrm>
          <a:prstGeom prst="rect">
            <a:avLst/>
          </a:prstGeom>
          <a:noFill/>
        </p:spPr>
      </p:pic>
      <p:pic>
        <p:nvPicPr>
          <p:cNvPr id="48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14" y="4214818"/>
            <a:ext cx="857256" cy="935188"/>
          </a:xfrm>
          <a:prstGeom prst="rect">
            <a:avLst/>
          </a:prstGeom>
          <a:noFill/>
        </p:spPr>
      </p:pic>
      <p:pic>
        <p:nvPicPr>
          <p:cNvPr id="49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4214818"/>
            <a:ext cx="857256" cy="935188"/>
          </a:xfrm>
          <a:prstGeom prst="rect">
            <a:avLst/>
          </a:prstGeom>
          <a:noFill/>
        </p:spPr>
      </p:pic>
      <p:pic>
        <p:nvPicPr>
          <p:cNvPr id="50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5214950"/>
            <a:ext cx="857256" cy="935188"/>
          </a:xfrm>
          <a:prstGeom prst="rect">
            <a:avLst/>
          </a:prstGeom>
          <a:noFill/>
        </p:spPr>
      </p:pic>
      <p:pic>
        <p:nvPicPr>
          <p:cNvPr id="51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5143512"/>
            <a:ext cx="857256" cy="935188"/>
          </a:xfrm>
          <a:prstGeom prst="rect">
            <a:avLst/>
          </a:prstGeom>
          <a:noFill/>
        </p:spPr>
      </p:pic>
      <p:pic>
        <p:nvPicPr>
          <p:cNvPr id="52" name="Picture 4" descr="C:\Users\89043774990\Downloads\imgonline-com-ua-Transparent-backgr-4xCqvax0ehINsH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29454" y="5214950"/>
            <a:ext cx="857256" cy="935188"/>
          </a:xfrm>
          <a:prstGeom prst="rect">
            <a:avLst/>
          </a:prstGeom>
          <a:noFill/>
        </p:spPr>
      </p:pic>
      <p:pic>
        <p:nvPicPr>
          <p:cNvPr id="53" name="Picture 5" descr="C:\Users\89043774990\Downloads\imgonline-com-ua-Transparent-backgr-IzzL6Pc3cz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0" y="1571612"/>
            <a:ext cx="2466368" cy="1857388"/>
          </a:xfrm>
          <a:prstGeom prst="rect">
            <a:avLst/>
          </a:prstGeom>
          <a:noFill/>
        </p:spPr>
      </p:pic>
      <p:pic>
        <p:nvPicPr>
          <p:cNvPr id="54" name="Picture 5" descr="C:\Users\89043774990\Downloads\imgonline-com-ua-Transparent-backgr-IzzL6Pc3cz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28794" y="2714620"/>
            <a:ext cx="2466368" cy="1857388"/>
          </a:xfrm>
          <a:prstGeom prst="rect">
            <a:avLst/>
          </a:prstGeom>
          <a:noFill/>
        </p:spPr>
      </p:pic>
      <p:pic>
        <p:nvPicPr>
          <p:cNvPr id="55" name="Picture 5" descr="C:\Users\89043774990\Downloads\imgonline-com-ua-Transparent-backgr-IzzL6Pc3cz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4572008"/>
            <a:ext cx="2466368" cy="1857388"/>
          </a:xfrm>
          <a:prstGeom prst="rect">
            <a:avLst/>
          </a:prstGeom>
          <a:noFill/>
        </p:spPr>
      </p:pic>
      <p:pic>
        <p:nvPicPr>
          <p:cNvPr id="56" name="Picture 5" descr="C:\Users\89043774990\Downloads\imgonline-com-ua-Transparent-backgr-IzzL6Pc3cz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3500438"/>
            <a:ext cx="2466368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OpzuldFI1og/maxres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215370" cy="4768865"/>
          </a:xfrm>
        </p:spPr>
        <p:txBody>
          <a:bodyPr>
            <a:normAutofit lnSpcReduction="1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5 верных ответов – «5»</a:t>
            </a:r>
            <a:b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4 верных ответа – «4»</a:t>
            </a:r>
            <a:b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3 верных ответа – «3»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Правильные ответы!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domovenok.name/_dr/0/7128724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571869"/>
            <a:ext cx="4510376" cy="3286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OpzuldFI1og/maxres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215370" cy="4768865"/>
          </a:xfrm>
        </p:spPr>
        <p:txBody>
          <a:bodyPr>
            <a:no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3343275" algn="l"/>
              </a:tabLst>
            </a:pPr>
            <a:r>
              <a:rPr lang="ru-RU" sz="6000" i="1" dirty="0" smtClean="0">
                <a:latin typeface="Times New Roman" pitchFamily="18" charset="0"/>
                <a:cs typeface="Times New Roman" pitchFamily="18" charset="0"/>
              </a:rPr>
              <a:t>Я научился…</a:t>
            </a:r>
            <a:br>
              <a:rPr lang="ru-RU" sz="6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i="1" dirty="0" smtClean="0">
                <a:latin typeface="Times New Roman" pitchFamily="18" charset="0"/>
                <a:cs typeface="Times New Roman" pitchFamily="18" charset="0"/>
              </a:rPr>
              <a:t>Мне понравилось…</a:t>
            </a:r>
            <a:br>
              <a:rPr lang="ru-RU" sz="6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i="1" dirty="0" smtClean="0">
                <a:latin typeface="Times New Roman" pitchFamily="18" charset="0"/>
                <a:cs typeface="Times New Roman" pitchFamily="18" charset="0"/>
              </a:rPr>
              <a:t>Я знаю…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domovenok.name/_dr/0/4481013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357562"/>
            <a:ext cx="5579555" cy="2662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236</Words>
  <PresentationFormat>Экран (4:3)</PresentationFormat>
  <Paragraphs>128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Как двигаются и  дышат животные</vt:lpstr>
      <vt:lpstr>ЖИВОТНОЕ</vt:lpstr>
      <vt:lpstr>Признаки жизни</vt:lpstr>
      <vt:lpstr>Слайд 4</vt:lpstr>
      <vt:lpstr>Вопросы </vt:lpstr>
      <vt:lpstr>Слайд 6</vt:lpstr>
      <vt:lpstr>Слайд 7</vt:lpstr>
      <vt:lpstr>Правильные ответы!</vt:lpstr>
      <vt:lpstr>Слайд 9</vt:lpstr>
      <vt:lpstr>Животные – наши братья меньшие.  Мы всегда должны помнить о том, что животные друзья,  а к друзьям нужно относиться бережно, с любовью!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двигаются и дышат животные</dc:title>
  <dc:creator>89043774990</dc:creator>
  <cp:lastModifiedBy>Admin</cp:lastModifiedBy>
  <cp:revision>91</cp:revision>
  <dcterms:created xsi:type="dcterms:W3CDTF">2019-12-04T12:14:23Z</dcterms:created>
  <dcterms:modified xsi:type="dcterms:W3CDTF">2019-12-25T02:54:06Z</dcterms:modified>
</cp:coreProperties>
</file>